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4" r:id="rId4"/>
    <p:sldId id="263" r:id="rId5"/>
    <p:sldId id="256" r:id="rId6"/>
    <p:sldId id="257" r:id="rId7"/>
    <p:sldId id="258" r:id="rId8"/>
    <p:sldId id="260" r:id="rId9"/>
    <p:sldId id="259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2C33"/>
    <a:srgbClr val="48B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280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40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68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434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483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921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2021-08-27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169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2021-08-27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307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2021-08-27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83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25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F85A-964F-491F-ABCF-83E7FBCFB677}" type="datetimeFigureOut">
              <a:rPr lang="ko-KR" altLang="en-US" smtClean="0"/>
              <a:t>2021-08-27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41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8F85A-964F-491F-ABCF-83E7FBCFB677}" type="datetimeFigureOut">
              <a:rPr lang="ko-KR" altLang="en-US" smtClean="0"/>
              <a:t>2021-08-27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6B048-DC38-4373-98F7-465F875049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041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topcit.or.k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96" y="1384853"/>
            <a:ext cx="2638793" cy="2381582"/>
          </a:xfrm>
        </p:spPr>
      </p:pic>
      <p:sp>
        <p:nvSpPr>
          <p:cNvPr id="5" name="TextBox 4"/>
          <p:cNvSpPr txBox="1"/>
          <p:nvPr/>
        </p:nvSpPr>
        <p:spPr>
          <a:xfrm>
            <a:off x="3057510" y="3690235"/>
            <a:ext cx="6000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2021</a:t>
            </a:r>
            <a:r>
              <a:rPr lang="ko-KR" altLang="en-US" sz="3200" dirty="0" smtClean="0"/>
              <a:t>년 </a:t>
            </a:r>
            <a:r>
              <a:rPr lang="ko-KR" altLang="en-US" sz="3200" dirty="0" smtClean="0"/>
              <a:t>하반기 </a:t>
            </a:r>
            <a:r>
              <a:rPr lang="ko-KR" altLang="en-US" sz="3200" dirty="0" smtClean="0"/>
              <a:t>제</a:t>
            </a:r>
            <a:r>
              <a:rPr lang="en-US" altLang="ko-KR" sz="3200" dirty="0" smtClean="0"/>
              <a:t>16</a:t>
            </a:r>
            <a:r>
              <a:rPr lang="ko-KR" altLang="en-US" sz="3200" dirty="0" smtClean="0"/>
              <a:t>회 </a:t>
            </a:r>
            <a:r>
              <a:rPr lang="en-US" altLang="ko-KR" sz="3200" dirty="0" smtClean="0"/>
              <a:t>TOPCIT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866" y="4467225"/>
            <a:ext cx="4972050" cy="657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영웅스토리를 통한 </a:t>
            </a:r>
            <a:r>
              <a:rPr lang="ko-KR" altLang="en-US" dirty="0" err="1" smtClean="0"/>
              <a:t>단체접수</a:t>
            </a:r>
            <a:r>
              <a:rPr lang="ko-KR" altLang="en-US" dirty="0" smtClean="0"/>
              <a:t> 신청을 위한 안내</a:t>
            </a:r>
          </a:p>
          <a:p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67364" y="5053054"/>
            <a:ext cx="338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SW</a:t>
            </a:r>
            <a:r>
              <a:rPr lang="ko-KR" altLang="en-US" dirty="0" smtClean="0"/>
              <a:t>중심대학사업단 </a:t>
            </a:r>
            <a:r>
              <a:rPr lang="ko-KR" altLang="en-US" dirty="0" err="1" smtClean="0"/>
              <a:t>사업지원팀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82122" y="6395726"/>
            <a:ext cx="6809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문의사항 </a:t>
            </a:r>
            <a:r>
              <a:rPr lang="en-US" altLang="ko-KR" dirty="0" smtClean="0"/>
              <a:t>: SW</a:t>
            </a:r>
            <a:r>
              <a:rPr lang="ko-KR" altLang="en-US" dirty="0" smtClean="0"/>
              <a:t>중심대학사업단 </a:t>
            </a:r>
            <a:r>
              <a:rPr lang="ko-KR" altLang="en-US" dirty="0" err="1" smtClean="0"/>
              <a:t>사업지원팀</a:t>
            </a:r>
            <a:r>
              <a:rPr lang="ko-KR" altLang="en-US" dirty="0" smtClean="0"/>
              <a:t> </a:t>
            </a:r>
            <a:r>
              <a:rPr lang="en-US" altLang="ko-KR" dirty="0" smtClean="0"/>
              <a:t>(TEL: 031-8005-2916)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50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0282" y="2845990"/>
            <a:ext cx="82670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/>
              <a:t>TOPCIT </a:t>
            </a:r>
            <a:r>
              <a:rPr lang="ko-KR" altLang="en-US" sz="4400" dirty="0" smtClean="0"/>
              <a:t>홈페이지 회원가입 방법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99421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72" y="184666"/>
            <a:ext cx="10004855" cy="5895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3572" y="6208507"/>
            <a:ext cx="5751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TOPCIT </a:t>
            </a:r>
            <a:r>
              <a:rPr lang="ko-KR" altLang="en-US" dirty="0" smtClean="0"/>
              <a:t>홈페이지 </a:t>
            </a:r>
            <a:r>
              <a:rPr lang="en-US" altLang="ko-KR" dirty="0" smtClean="0"/>
              <a:t>(</a:t>
            </a:r>
            <a:r>
              <a:rPr lang="en-US" altLang="ko-KR" dirty="0" smtClean="0">
                <a:hlinkClick r:id="rId3" action="ppaction://hlinkfile"/>
              </a:rPr>
              <a:t>topcit.or.kr</a:t>
            </a:r>
            <a:r>
              <a:rPr lang="en-US" altLang="ko-KR" dirty="0" smtClean="0"/>
              <a:t>)</a:t>
            </a:r>
            <a:r>
              <a:rPr lang="ko-KR" altLang="en-US" dirty="0" smtClean="0"/>
              <a:t> 접속 후 회원 가입 진행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934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3328" y="2940909"/>
            <a:ext cx="6260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err="1" smtClean="0"/>
              <a:t>영웅스토리</a:t>
            </a:r>
            <a:r>
              <a:rPr lang="ko-KR" altLang="en-US" sz="4400" dirty="0" smtClean="0"/>
              <a:t> 이용 방법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19384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2" y="0"/>
            <a:ext cx="9820275" cy="5972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5862" y="6144522"/>
            <a:ext cx="8012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1) </a:t>
            </a:r>
            <a:r>
              <a:rPr lang="ko-KR" altLang="en-US" dirty="0" smtClean="0"/>
              <a:t>학교 홈페이지 접속 → 로그인 → </a:t>
            </a:r>
            <a:r>
              <a:rPr lang="ko-KR" altLang="en-US" dirty="0" err="1" smtClean="0"/>
              <a:t>포털접속</a:t>
            </a:r>
            <a:r>
              <a:rPr lang="ko-KR" altLang="en-US" dirty="0" smtClean="0"/>
              <a:t> → </a:t>
            </a:r>
            <a:r>
              <a:rPr lang="ko-KR" altLang="en-US" dirty="0" err="1" smtClean="0"/>
              <a:t>웹정보</a:t>
            </a:r>
            <a:r>
              <a:rPr lang="ko-KR" altLang="en-US" dirty="0" smtClean="0"/>
              <a:t> → </a:t>
            </a:r>
            <a:r>
              <a:rPr lang="ko-KR" altLang="en-US" dirty="0" err="1" smtClean="0"/>
              <a:t>영웅스토리</a:t>
            </a:r>
            <a:r>
              <a:rPr lang="ko-KR" altLang="en-US" dirty="0" smtClean="0"/>
              <a:t> 접속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25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3" y="0"/>
            <a:ext cx="11679194" cy="5327896"/>
          </a:xfrm>
        </p:spPr>
      </p:pic>
      <p:sp>
        <p:nvSpPr>
          <p:cNvPr id="5" name="TextBox 4"/>
          <p:cNvSpPr txBox="1"/>
          <p:nvPr/>
        </p:nvSpPr>
        <p:spPr>
          <a:xfrm>
            <a:off x="256403" y="5591175"/>
            <a:ext cx="10391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2) </a:t>
            </a:r>
            <a:r>
              <a:rPr lang="ko-KR" altLang="en-US" dirty="0" err="1" smtClean="0"/>
              <a:t>영웅스토리</a:t>
            </a:r>
            <a:r>
              <a:rPr lang="ko-KR" altLang="en-US" dirty="0" smtClean="0"/>
              <a:t> → </a:t>
            </a:r>
            <a:r>
              <a:rPr lang="ko-KR" altLang="en-US" dirty="0" err="1" smtClean="0"/>
              <a:t>스크롤내려서</a:t>
            </a:r>
            <a:r>
              <a:rPr lang="ko-KR" altLang="en-US" dirty="0"/>
              <a:t> </a:t>
            </a:r>
            <a:r>
              <a:rPr lang="ko-KR" altLang="en-US" dirty="0" smtClean="0"/>
              <a:t>→ </a:t>
            </a:r>
            <a:r>
              <a:rPr lang="ko-KR" altLang="en-US" dirty="0" err="1" smtClean="0"/>
              <a:t>교내비교과</a:t>
            </a:r>
            <a:r>
              <a:rPr lang="ko-KR" altLang="en-US" dirty="0" smtClean="0"/>
              <a:t> → 제</a:t>
            </a:r>
            <a:r>
              <a:rPr lang="en-US" altLang="ko-KR" dirty="0" smtClean="0"/>
              <a:t>16</a:t>
            </a:r>
            <a:r>
              <a:rPr lang="ko-KR" altLang="en-US" dirty="0" smtClean="0"/>
              <a:t>회 </a:t>
            </a:r>
            <a:r>
              <a:rPr lang="en-US" altLang="ko-KR" dirty="0" smtClean="0"/>
              <a:t>TOPCIT … </a:t>
            </a:r>
            <a:r>
              <a:rPr lang="ko-KR" altLang="en-US" dirty="0" smtClean="0"/>
              <a:t>게시물 </a:t>
            </a:r>
            <a:r>
              <a:rPr lang="ko-KR" altLang="en-US" dirty="0" smtClean="0"/>
              <a:t>클릭 </a:t>
            </a:r>
            <a:r>
              <a:rPr lang="en-US" altLang="ko-KR" dirty="0" smtClean="0"/>
              <a:t>(9/6</a:t>
            </a:r>
            <a:r>
              <a:rPr lang="ko-KR" altLang="en-US" dirty="0" smtClean="0"/>
              <a:t>부터 </a:t>
            </a:r>
            <a:r>
              <a:rPr lang="ko-KR" altLang="en-US" dirty="0" err="1" smtClean="0"/>
              <a:t>조회가능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6403" y="6122972"/>
            <a:ext cx="1168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**</a:t>
            </a:r>
            <a:r>
              <a:rPr lang="ko-KR" altLang="en-US" dirty="0" err="1" smtClean="0"/>
              <a:t>교내비교과</a:t>
            </a:r>
            <a:r>
              <a:rPr lang="ko-KR" altLang="en-US" dirty="0" smtClean="0"/>
              <a:t> 탭에 안 뜰 경우 </a:t>
            </a:r>
            <a:r>
              <a:rPr lang="ko-KR" altLang="en-US" dirty="0" err="1" smtClean="0"/>
              <a:t>교내비교과</a:t>
            </a:r>
            <a:r>
              <a:rPr lang="ko-KR" altLang="en-US" dirty="0" smtClean="0"/>
              <a:t> 글자 옆 </a:t>
            </a:r>
            <a:r>
              <a:rPr lang="en-US" altLang="ko-KR" dirty="0" smtClean="0"/>
              <a:t>+ </a:t>
            </a:r>
            <a:r>
              <a:rPr lang="ko-KR" altLang="en-US" dirty="0" smtClean="0"/>
              <a:t>기호 누른 후 검색 탭에서 검색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검색어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16</a:t>
            </a:r>
            <a:r>
              <a:rPr lang="ko-KR" altLang="en-US" dirty="0" smtClean="0"/>
              <a:t>회 </a:t>
            </a:r>
            <a:r>
              <a:rPr lang="en-US" altLang="ko-KR" dirty="0" smtClean="0"/>
              <a:t>TOPCIT)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657350" y="4314825"/>
            <a:ext cx="314325" cy="109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552574" y="4263704"/>
            <a:ext cx="590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>
                <a:solidFill>
                  <a:srgbClr val="48B8BA"/>
                </a:solidFill>
              </a:rPr>
              <a:t>제</a:t>
            </a:r>
            <a:r>
              <a:rPr lang="en-US" altLang="ko-KR" sz="900" dirty="0" smtClean="0">
                <a:solidFill>
                  <a:srgbClr val="48B8BA"/>
                </a:solidFill>
              </a:rPr>
              <a:t>16</a:t>
            </a:r>
            <a:r>
              <a:rPr lang="ko-KR" altLang="en-US" sz="900" dirty="0" smtClean="0">
                <a:solidFill>
                  <a:srgbClr val="48B8BA"/>
                </a:solidFill>
              </a:rPr>
              <a:t>회</a:t>
            </a:r>
            <a:endParaRPr lang="ko-KR" altLang="en-US" sz="900" dirty="0">
              <a:solidFill>
                <a:srgbClr val="48B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83014" y="6048375"/>
            <a:ext cx="107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3)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16</a:t>
            </a:r>
            <a:r>
              <a:rPr lang="ko-KR" altLang="en-US" dirty="0" smtClean="0"/>
              <a:t>회 </a:t>
            </a:r>
            <a:r>
              <a:rPr lang="en-US" altLang="ko-KR" dirty="0" smtClean="0"/>
              <a:t>TOPCIT…</a:t>
            </a:r>
            <a:r>
              <a:rPr lang="ko-KR" altLang="en-US" dirty="0"/>
              <a:t> </a:t>
            </a:r>
            <a:r>
              <a:rPr lang="ko-KR" altLang="en-US" dirty="0" err="1" smtClean="0"/>
              <a:t>게시글</a:t>
            </a:r>
            <a:r>
              <a:rPr lang="ko-KR" altLang="en-US" dirty="0" smtClean="0"/>
              <a:t> 접속 → 첨부파일</a:t>
            </a:r>
            <a:r>
              <a:rPr lang="en-US" altLang="ko-KR" dirty="0" smtClean="0"/>
              <a:t>(TOPCIT-</a:t>
            </a:r>
            <a:r>
              <a:rPr lang="ko-KR" altLang="en-US" dirty="0" smtClean="0"/>
              <a:t>개인정보이용동의서 본문</a:t>
            </a:r>
            <a:r>
              <a:rPr lang="en-US" altLang="ko-KR" dirty="0" smtClean="0"/>
              <a:t>) </a:t>
            </a:r>
            <a:r>
              <a:rPr lang="ko-KR" altLang="en-US" dirty="0" smtClean="0"/>
              <a:t>숙지 </a:t>
            </a:r>
            <a:r>
              <a:rPr lang="en-US" altLang="ko-KR" dirty="0" smtClean="0"/>
              <a:t>&lt;&lt;</a:t>
            </a:r>
            <a:r>
              <a:rPr lang="ko-KR" altLang="en-US" dirty="0" smtClean="0"/>
              <a:t>중요</a:t>
            </a:r>
            <a:r>
              <a:rPr lang="en-US" altLang="ko-KR" dirty="0" smtClean="0"/>
              <a:t>&gt;&gt;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6" y="0"/>
            <a:ext cx="10956022" cy="6004873"/>
          </a:xfrm>
          <a:solidFill>
            <a:schemeClr val="bg1"/>
          </a:solidFill>
        </p:spPr>
      </p:pic>
      <p:sp>
        <p:nvSpPr>
          <p:cNvPr id="3" name="직사각형 2"/>
          <p:cNvSpPr/>
          <p:nvPr/>
        </p:nvSpPr>
        <p:spPr>
          <a:xfrm>
            <a:off x="6590269" y="5511114"/>
            <a:ext cx="280087" cy="148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048000" y="1862138"/>
            <a:ext cx="566738" cy="242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3E2C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2752" y="1832256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제</a:t>
            </a:r>
            <a:r>
              <a:rPr lang="en-US" altLang="ko-KR" sz="1600" dirty="0" smtClean="0"/>
              <a:t>16</a:t>
            </a:r>
            <a:r>
              <a:rPr lang="ko-KR" altLang="en-US" sz="1600" dirty="0" smtClean="0"/>
              <a:t>회</a:t>
            </a:r>
            <a:endParaRPr lang="ko-KR" altLang="en-US" sz="1600" dirty="0"/>
          </a:p>
        </p:txBody>
      </p:sp>
      <p:sp>
        <p:nvSpPr>
          <p:cNvPr id="8" name="직사각형 7"/>
          <p:cNvSpPr/>
          <p:nvPr/>
        </p:nvSpPr>
        <p:spPr>
          <a:xfrm>
            <a:off x="4886325" y="3233738"/>
            <a:ext cx="1984031" cy="176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18598" y="3233738"/>
            <a:ext cx="18117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2021.09.06 09:00~2021.09.12 24:00</a:t>
            </a:r>
            <a:endParaRPr lang="ko-KR" altLang="en-US" sz="800" dirty="0"/>
          </a:p>
        </p:txBody>
      </p:sp>
      <p:sp>
        <p:nvSpPr>
          <p:cNvPr id="10" name="직사각형 9"/>
          <p:cNvSpPr/>
          <p:nvPr/>
        </p:nvSpPr>
        <p:spPr>
          <a:xfrm>
            <a:off x="8915400" y="2333625"/>
            <a:ext cx="44767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602969" y="1862138"/>
            <a:ext cx="1086881" cy="242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596418" y="1847644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2021.10.30.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07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0"/>
            <a:ext cx="11153775" cy="6159754"/>
          </a:xfrm>
        </p:spPr>
      </p:pic>
      <p:sp>
        <p:nvSpPr>
          <p:cNvPr id="5" name="TextBox 4"/>
          <p:cNvSpPr txBox="1"/>
          <p:nvPr/>
        </p:nvSpPr>
        <p:spPr>
          <a:xfrm>
            <a:off x="519112" y="6340213"/>
            <a:ext cx="1067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4) </a:t>
            </a:r>
            <a:r>
              <a:rPr lang="ko-KR" altLang="en-US" dirty="0" err="1" smtClean="0"/>
              <a:t>게시글</a:t>
            </a:r>
            <a:r>
              <a:rPr lang="ko-KR" altLang="en-US" dirty="0" smtClean="0"/>
              <a:t> 상단 신청 버튼 클릭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2870200" y="1797050"/>
            <a:ext cx="774700" cy="374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826000" y="3244850"/>
            <a:ext cx="21209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8940800" y="2280444"/>
            <a:ext cx="774700" cy="374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914650" y="1853168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smtClean="0"/>
              <a:t>제</a:t>
            </a:r>
            <a:r>
              <a:rPr lang="en-US" altLang="ko-KR" sz="1600" dirty="0" smtClean="0"/>
              <a:t>16</a:t>
            </a:r>
            <a:r>
              <a:rPr lang="ko-KR" altLang="en-US" sz="1600" dirty="0" smtClean="0"/>
              <a:t>회</a:t>
            </a:r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826000" y="3257634"/>
            <a:ext cx="23182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2021.09.06 09:00~2021.09.12 24:00</a:t>
            </a:r>
            <a:endParaRPr lang="ko-KR" altLang="en-US" sz="1000" dirty="0"/>
          </a:p>
        </p:txBody>
      </p:sp>
      <p:sp>
        <p:nvSpPr>
          <p:cNvPr id="10" name="직사각형 9"/>
          <p:cNvSpPr/>
          <p:nvPr/>
        </p:nvSpPr>
        <p:spPr>
          <a:xfrm>
            <a:off x="6661150" y="1905000"/>
            <a:ext cx="1073150" cy="209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661150" y="1871147"/>
            <a:ext cx="426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2021.10.30.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8341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" y="0"/>
            <a:ext cx="11039475" cy="5941221"/>
          </a:xfrm>
        </p:spPr>
      </p:pic>
      <p:sp>
        <p:nvSpPr>
          <p:cNvPr id="6" name="TextBox 5"/>
          <p:cNvSpPr txBox="1"/>
          <p:nvPr/>
        </p:nvSpPr>
        <p:spPr>
          <a:xfrm>
            <a:off x="576262" y="6045480"/>
            <a:ext cx="1188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5) </a:t>
            </a:r>
            <a:r>
              <a:rPr lang="ko-KR" altLang="en-US" dirty="0" smtClean="0"/>
              <a:t>신청서 공란 빠짐없이 기입 → 개인정보 이용약관 동의</a:t>
            </a:r>
            <a:r>
              <a:rPr lang="en-US" altLang="ko-KR" dirty="0" smtClean="0"/>
              <a:t>(</a:t>
            </a:r>
            <a:r>
              <a:rPr lang="ko-KR" altLang="en-US" dirty="0" smtClean="0"/>
              <a:t>필수</a:t>
            </a:r>
            <a:r>
              <a:rPr lang="en-US" altLang="ko-KR" dirty="0" smtClean="0"/>
              <a:t>) </a:t>
            </a:r>
            <a:r>
              <a:rPr lang="ko-KR" altLang="en-US" dirty="0" smtClean="0"/>
              <a:t>란 체크 → 스크롤 내려 신청</a:t>
            </a:r>
            <a:r>
              <a:rPr lang="en-US" altLang="ko-KR" dirty="0" smtClean="0"/>
              <a:t>(</a:t>
            </a:r>
            <a:r>
              <a:rPr lang="ko-KR" altLang="en-US" dirty="0" smtClean="0"/>
              <a:t>확인</a:t>
            </a:r>
            <a:r>
              <a:rPr lang="en-US" altLang="ko-KR" dirty="0" smtClean="0"/>
              <a:t>) </a:t>
            </a:r>
            <a:r>
              <a:rPr lang="ko-KR" altLang="en-US" dirty="0" smtClean="0"/>
              <a:t>버튼 클릭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6262" y="6471962"/>
            <a:ext cx="109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** 3)</a:t>
            </a:r>
            <a:r>
              <a:rPr lang="ko-KR" altLang="en-US" dirty="0" smtClean="0"/>
              <a:t>의 첨부파일 확인 후 개인정보 이용 동의 여부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동의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로 기입 </a:t>
            </a:r>
            <a:r>
              <a:rPr lang="en-US" altLang="ko-KR" dirty="0" smtClean="0"/>
              <a:t>(</a:t>
            </a:r>
            <a:r>
              <a:rPr lang="ko-KR" altLang="en-US" dirty="0" smtClean="0"/>
              <a:t>미동의 기입 시 단체 접수 불가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4026716" y="914400"/>
            <a:ext cx="419449" cy="201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26098" y="897101"/>
            <a:ext cx="6206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제</a:t>
            </a:r>
            <a:r>
              <a:rPr lang="en-US" altLang="ko-KR" sz="1100" dirty="0" smtClean="0"/>
              <a:t>16</a:t>
            </a:r>
            <a:r>
              <a:rPr lang="ko-KR" altLang="en-US" sz="1100" dirty="0" smtClean="0"/>
              <a:t>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42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198</Words>
  <Application>Microsoft Office PowerPoint</Application>
  <PresentationFormat>와이드스크린</PresentationFormat>
  <Paragraphs>22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11</cp:revision>
  <dcterms:created xsi:type="dcterms:W3CDTF">2021-03-31T05:11:06Z</dcterms:created>
  <dcterms:modified xsi:type="dcterms:W3CDTF">2021-08-27T06:58:21Z</dcterms:modified>
</cp:coreProperties>
</file>